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9" r:id="rId5"/>
  </p:sldIdLst>
  <p:sldSz cx="7315200" cy="9144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6FCF"/>
    <a:srgbClr val="FD66FF"/>
    <a:srgbClr val="CC66FF"/>
    <a:srgbClr val="6666FF"/>
    <a:srgbClr val="66CCFF"/>
    <a:srgbClr val="66FFFF"/>
    <a:srgbClr val="66FFCC"/>
    <a:srgbClr val="66FF66"/>
    <a:srgbClr val="CCFF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A48A5B-8D15-B547-269D-6700DD66A934}" v="3" dt="2022-08-07T12:08:11.0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113" autoAdjust="0"/>
  </p:normalViewPr>
  <p:slideViewPr>
    <p:cSldViewPr snapToGrid="0" snapToObjects="1">
      <p:cViewPr varScale="1">
        <p:scale>
          <a:sx n="54" d="100"/>
          <a:sy n="54" d="100"/>
        </p:scale>
        <p:origin x="1410" y="90"/>
      </p:cViewPr>
      <p:guideLst>
        <p:guide orient="horz" pos="2880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840568"/>
            <a:ext cx="621792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181600"/>
            <a:ext cx="512064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0ECF4-4D9F-FC4C-A4E8-4B4766C0AF16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25FB-1FF8-1A4F-96FF-5C22E2696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99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0ECF4-4D9F-FC4C-A4E8-4B4766C0AF16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25FB-1FF8-1A4F-96FF-5C22E2696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18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43071" y="488951"/>
            <a:ext cx="1316990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2101" y="488951"/>
            <a:ext cx="382905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0ECF4-4D9F-FC4C-A4E8-4B4766C0AF16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25FB-1FF8-1A4F-96FF-5C22E2696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59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0ECF4-4D9F-FC4C-A4E8-4B4766C0AF16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25FB-1FF8-1A4F-96FF-5C22E2696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548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5875867"/>
            <a:ext cx="621792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3875618"/>
            <a:ext cx="621792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0ECF4-4D9F-FC4C-A4E8-4B4766C0AF16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25FB-1FF8-1A4F-96FF-5C22E2696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51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2100" y="2844800"/>
            <a:ext cx="2573020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87040" y="2844800"/>
            <a:ext cx="2573020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0ECF4-4D9F-FC4C-A4E8-4B4766C0AF16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25FB-1FF8-1A4F-96FF-5C22E2696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998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66184"/>
            <a:ext cx="658368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046817"/>
            <a:ext cx="3232150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2899833"/>
            <a:ext cx="323215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2046817"/>
            <a:ext cx="3233420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2899833"/>
            <a:ext cx="323342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0ECF4-4D9F-FC4C-A4E8-4B4766C0AF16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25FB-1FF8-1A4F-96FF-5C22E2696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945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0ECF4-4D9F-FC4C-A4E8-4B4766C0AF16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25FB-1FF8-1A4F-96FF-5C22E2696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623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0ECF4-4D9F-FC4C-A4E8-4B4766C0AF16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25FB-1FF8-1A4F-96FF-5C22E2696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94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364067"/>
            <a:ext cx="2406650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64067"/>
            <a:ext cx="4089400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1913467"/>
            <a:ext cx="2406650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0ECF4-4D9F-FC4C-A4E8-4B4766C0AF16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25FB-1FF8-1A4F-96FF-5C22E2696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55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400800"/>
            <a:ext cx="438912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17033"/>
            <a:ext cx="438912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156451"/>
            <a:ext cx="438912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0ECF4-4D9F-FC4C-A4E8-4B4766C0AF16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25FB-1FF8-1A4F-96FF-5C22E2696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793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66184"/>
            <a:ext cx="658368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133601"/>
            <a:ext cx="658368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475134"/>
            <a:ext cx="170688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0ECF4-4D9F-FC4C-A4E8-4B4766C0AF16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475134"/>
            <a:ext cx="231648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475134"/>
            <a:ext cx="170688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825FB-1FF8-1A4F-96FF-5C22E2696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342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mu.moe/w/%EC%A1%B0%EC%A7%80%EC%95%84%ED%85%8D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4922"/>
            <a:ext cx="7315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Century Gothic"/>
                <a:cs typeface="Century Gothic"/>
              </a:rPr>
              <a:t>Mrs. Webb/Ms. Parks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34731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Century Gothic"/>
                <a:cs typeface="Century Gothic"/>
              </a:rPr>
              <a:t>DAILY SCHEDULE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676412"/>
              </p:ext>
            </p:extLst>
          </p:nvPr>
        </p:nvGraphicFramePr>
        <p:xfrm>
          <a:off x="214624" y="1437114"/>
          <a:ext cx="6903832" cy="61619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7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76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7:00-7:30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BREAKFAST/RESTROOM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87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7:30-9:10</a:t>
                      </a:r>
                    </a:p>
                    <a:p>
                      <a:pPr algn="ctr"/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ELA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9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9:10-9:25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MATH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9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9:25-9:40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RECESS/RESTROOM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9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9:40-10:25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MATH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9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10:25-10:55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LUNCH/RESTROOM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9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10:55-11:40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MATH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9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11:40-12:25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SPECIALS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9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12:25-12:50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REST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9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12:50-1:55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INT/WRITING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49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/>
                          <a:cs typeface="Century Gothic"/>
                        </a:rPr>
                        <a:t>1:55-2:10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latin typeface="Century Gothic"/>
                          <a:cs typeface="Century Gothic"/>
                        </a:rPr>
                        <a:t>SEL/DISMISSAL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0287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entury Gothic"/>
                          <a:cs typeface="Century Gothic"/>
                        </a:rPr>
                        <a:t>WE THRIVE IN THE HIVE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3" name="Picture 2" descr="A yellow and black bug&#10;&#10;Description automatically generated with low confidence">
            <a:extLst>
              <a:ext uri="{FF2B5EF4-FFF2-40B4-BE49-F238E27FC236}">
                <a16:creationId xmlns:a16="http://schemas.microsoft.com/office/drawing/2014/main" id="{3E867B32-5ABC-49DD-81A0-1AFD33C68E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10800000" flipV="1">
            <a:off x="686702" y="6944621"/>
            <a:ext cx="594058" cy="59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561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2C7825F8C942488E8C8EFE683C9E76" ma:contentTypeVersion="2" ma:contentTypeDescription="Create a new document." ma:contentTypeScope="" ma:versionID="6fc34346573ec4182fb02c167b6209aa">
  <xsd:schema xmlns:xsd="http://www.w3.org/2001/XMLSchema" xmlns:xs="http://www.w3.org/2001/XMLSchema" xmlns:p="http://schemas.microsoft.com/office/2006/metadata/properties" xmlns:ns2="18f8c2d3-1af6-4cfd-aa8d-0d87789976e2" targetNamespace="http://schemas.microsoft.com/office/2006/metadata/properties" ma:root="true" ma:fieldsID="a8784622a5d68ce42234e1e04229347c" ns2:_="">
    <xsd:import namespace="18f8c2d3-1af6-4cfd-aa8d-0d87789976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f8c2d3-1af6-4cfd-aa8d-0d87789976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7AD0C1-B41A-4DE9-9AF0-7B81708026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018F84C-ABFE-48CC-A28A-1999F3F174C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AF902B7-8007-4B20-9255-6073A182D7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f8c2d3-1af6-4cfd-aa8d-0d87789976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2412</TotalTime>
  <Words>46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Webb, Ceseley</cp:lastModifiedBy>
  <cp:revision>21</cp:revision>
  <cp:lastPrinted>2022-08-06T22:37:59Z</cp:lastPrinted>
  <dcterms:created xsi:type="dcterms:W3CDTF">2020-04-06T03:44:39Z</dcterms:created>
  <dcterms:modified xsi:type="dcterms:W3CDTF">2022-08-09T00:08:56Z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0x010100B82C7825F8C942488E8C8EFE683C9E76</vt:lpwstr>
  </property>
</Properties>
</file>